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07481-CA34-414F-BE53-B2C24E0C9437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59B84-C132-4E67-8041-7CF99DD3A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1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71930-0BF9-48D4-B0D3-7582EC9976EE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CB59F-1564-469C-B0CB-05EA780AC1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86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CB59F-1564-469C-B0CB-05EA780AC1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CB59F-1564-469C-B0CB-05EA780AC1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CB59F-1564-469C-B0CB-05EA780AC1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BC1007-0DD1-442E-82BE-300E63A0FC4A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F776AE-E4FA-4105-A565-FBD2E22EB7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sun is the major source of energy on the planet.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solar energy can be used</a:t>
            </a:r>
          </a:p>
          <a:p>
            <a:r>
              <a:rPr lang="en-US" dirty="0" smtClean="0"/>
              <a:t>Use picture to show solar energy being used by a solar plant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Insert one picture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</a:p>
          <a:p>
            <a:pPr lvl="1"/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Give example</a:t>
            </a:r>
          </a:p>
          <a:p>
            <a:pPr lvl="1"/>
            <a:r>
              <a:rPr lang="en-US" dirty="0" smtClean="0"/>
              <a:t>Can use one picture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Kinetic</a:t>
            </a:r>
          </a:p>
          <a:p>
            <a:pPr lvl="1"/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Give example</a:t>
            </a:r>
          </a:p>
          <a:p>
            <a:pPr lvl="1"/>
            <a:r>
              <a:rPr lang="en-US" dirty="0" smtClean="0"/>
              <a:t>Can use one picture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6 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6 forms of energy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energy is transformed from one form into another</a:t>
            </a:r>
          </a:p>
          <a:p>
            <a:r>
              <a:rPr lang="en-US" dirty="0" smtClean="0"/>
              <a:t>Use one picture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Transformation</a:t>
            </a:r>
            <a:endParaRPr lang="en-US" dirty="0"/>
          </a:p>
        </p:txBody>
      </p:sp>
      <p:pic>
        <p:nvPicPr>
          <p:cNvPr id="1026" name="Picture 2" descr="C:\Documents and Settings\jpenfield\Local Settings\Temporary Internet Files\Content.IE5\H6K23VDG\MC900433843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1828572" cy="1828572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4038600" y="2895600"/>
            <a:ext cx="1600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Documents and Settings\jpenfield\Local Settings\Temporary Internet Files\Content.IE5\7TJNXBWH\MC9000133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667000"/>
            <a:ext cx="1333195" cy="11192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71600" y="4800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energy transformation is happening?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Renewable</a:t>
            </a:r>
          </a:p>
          <a:p>
            <a:pPr lvl="1"/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List 5 sources</a:t>
            </a:r>
          </a:p>
          <a:p>
            <a:pPr lvl="1"/>
            <a:r>
              <a:rPr lang="en-US" dirty="0" smtClean="0"/>
              <a:t>Give an interesting fact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Nonrenewable</a:t>
            </a:r>
          </a:p>
          <a:p>
            <a:pPr lvl="1"/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List 4 sources</a:t>
            </a:r>
          </a:p>
          <a:p>
            <a:pPr lvl="1"/>
            <a:r>
              <a:rPr lang="en-US" dirty="0" smtClean="0"/>
              <a:t>Give an interesting fact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vs. Nonrenewable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source of energy should we be using and why?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picture from figure 8—energy pathways for ppt.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620</TotalTime>
  <Words>144</Words>
  <Application>Microsoft Office PowerPoint</Application>
  <PresentationFormat>On-screen Show (4:3)</PresentationFormat>
  <Paragraphs>40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Title</vt:lpstr>
      <vt:lpstr>What is Energy?</vt:lpstr>
      <vt:lpstr>States of Energy</vt:lpstr>
      <vt:lpstr>The 6 Forms of Energy</vt:lpstr>
      <vt:lpstr>Energy Transformations</vt:lpstr>
      <vt:lpstr>Energy Transformation</vt:lpstr>
      <vt:lpstr>Sources of Energy</vt:lpstr>
      <vt:lpstr>Renewable vs. Nonrenewable</vt:lpstr>
      <vt:lpstr>Energy Pathways</vt:lpstr>
      <vt:lpstr>The sun is the major source of energy on the planet.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JJ Penfield</dc:creator>
  <cp:lastModifiedBy>Jennifer J Penfield</cp:lastModifiedBy>
  <cp:revision>64</cp:revision>
  <dcterms:created xsi:type="dcterms:W3CDTF">2010-11-10T21:47:21Z</dcterms:created>
  <dcterms:modified xsi:type="dcterms:W3CDTF">2013-02-04T04:14:42Z</dcterms:modified>
</cp:coreProperties>
</file>